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9AF872-48D4-4F75-A5D5-D4C0E6230CB3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63E83C-2457-4547-A393-C35C2226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618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63E83C-2457-4547-A393-C35C2226E0F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569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684E5-B25A-84C5-55E9-632069249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1D4971-AD43-A9FA-79E1-4E24487D9D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66B46-436E-EDFF-75CB-455425887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09695-1F3C-E8EF-BC56-53A020C6C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AD71DE-95EB-097D-1526-CED6E0397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388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17DE7-79E4-1611-691F-CF0A935C3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2110D-CA4A-BA12-215B-523F89D1D2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3A8A7-31F1-435F-A4F1-57FCBA659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445D3E-D3FF-523F-4903-1044E4972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E1CF41-760B-FB42-9388-949E7CFFA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430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66671C-62A6-CB3A-2A4A-374EEE35FF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5581FA-000D-B7D2-D87B-57273C7C86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C12C8-DCE0-3360-47D3-E3513C1A4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0EFED-EBA2-CDAC-9611-733B21D1B4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C7FF0F-12AD-4E49-582F-EE00D478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6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2C64-FDDF-6A75-A25A-4448DF8A3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76EAC-A5B0-CAEE-923E-65AE1229E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6FE82-8D69-BC19-66AF-B254778D5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86FE6-7B8E-BE27-9A45-149A1F5FB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0660-D392-0EC7-0856-05D86E45F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74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FAE10-D711-A5A8-32F5-45C492610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E81298-20DD-4AC0-1A2A-C18FB03200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A77B9-37E3-27A7-9D8A-48B7819D1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65C5A-C42E-5A30-D989-D11768733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793CC-EF97-2D4D-5B16-00A5EFCF1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97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795F-2A51-E34A-B324-05A2D5734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075B1-C324-8FFE-DCC4-D563C45CD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720854-4D8F-9557-DBA5-8DB4C8506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5553BE-80DC-43C1-3654-B5410D5E6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6DA17-E8D8-3353-0BFB-AD3E5F6AB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BACD42-BFA0-AE83-BA5F-315F1CC2F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376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9B0D4-254F-2E05-FA0C-7712A219FC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4CF98E-629B-9B9D-647B-837EB400D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5D232E-05AA-0E1D-3985-C8E0F29CA4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01F449-AD4C-1B0C-457F-BB5C8C735D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3BE641-EEE1-E900-33DB-18B362AAA4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33D0D6-96B2-EFBC-0645-2E71847BC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FD805-E4D9-B4FB-4059-D481E324C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8699AC-2BF4-C184-DD8E-9A476DF9F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87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01433-CC66-39D1-B385-9BA006DB2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5EA95F-6A87-25C9-BC49-AC8210C98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FCF403-8988-3AEF-6A21-6AED97513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698BFA-245E-975B-7928-A1C83D9BA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75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8EAAFC-47AB-DB4F-C49F-C3B356240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114DE-10A7-E5F8-B4AD-7B0B3DCA0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B7DCE8-950F-E327-1FB4-907E9BC5D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75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EFA8A-7CA6-9F17-CA5D-E3170DF28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28DDC-336B-157F-1620-DB9DE9675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AB53B5-12FD-05F8-33C7-B6A485B066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81EE1-77F1-5A0C-7F02-D7C78C4AA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E0ECB8-2681-3A17-B91A-755661BD5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6E212D-7F6B-BF23-BAB9-2C1C454B8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44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75C588-4CD4-10DA-C1FA-0F52E9313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66B425-5420-EABF-80E7-A6EFE97B98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31CF1B-12ED-C1D0-F826-1FE4AD2C1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0C4587-A93A-C19B-B32A-32A130548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5F50E-FA0F-6970-7003-705107BAF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59AA6D-39FD-093A-4F5C-00F5747DD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28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0182BE-E547-5149-94F8-8CD457850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24DC4-C65C-92F8-3231-927AD9B73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4EBA0-883C-6217-3AB3-1CC190192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0D3A5A-CE9D-463B-91A5-09934D8281E7}" type="datetimeFigureOut">
              <a:rPr lang="en-US" smtClean="0"/>
              <a:t>10/8/2024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02A22-F0A5-2B6B-3CFF-C5B751A96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A25B7D-D835-B230-D9D3-D415A3E076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BDEB6-6FCF-4F78-A0DB-8541F90E29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686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2690C2-FA54-F60A-B4ED-34B2DEB12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467" y="2118557"/>
            <a:ext cx="5294716" cy="2620883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79E248F-B2B7-0B6A-5C2E-A0C665356D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9241"/>
          <a:stretch/>
        </p:blipFill>
        <p:spPr>
          <a:xfrm>
            <a:off x="6253817" y="703879"/>
            <a:ext cx="5294715" cy="5450242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731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17D7B0-72FD-B552-FD59-F6DED00E0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A583E-2115-08F8-D6C9-F8B454B810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1487F1-91D0-1DAA-6BCE-B9F9106335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47" y="365125"/>
            <a:ext cx="12213094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76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A9046-A989-20DE-1526-67F79A473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3A037-B50B-26AE-B842-7F53163D0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DAA180-5114-2EFE-2A9C-92D72EBB6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70" y="199574"/>
            <a:ext cx="11526859" cy="645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975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F6FB9-B617-9432-0AA4-2A6046DE3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A7EE6-6A9A-6738-AB2E-CD3EFE91D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2F7E96-D771-115E-9AB6-B9449C5D1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375811"/>
            <a:ext cx="11060068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650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0BFDD-81E7-0B7C-9F30-E2E9444A4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7C7049-3FE7-55D9-E10E-53DD61DBA9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ED5AC7-EC94-53B8-9016-B3B854112D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9" y="304364"/>
            <a:ext cx="11469701" cy="624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476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7B9A5-0A9B-C986-66BA-16F4F0D59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1E41CB-C8EF-B21D-0AC4-356FDCD98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1076DC-0350-DC90-1564-F7FFE5BAA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28" y="204281"/>
            <a:ext cx="11723805" cy="6310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101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22B1C-7954-CABC-A2E1-4CF12B9B6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6ABABB-483F-744C-156B-66E58E12DA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5E5A93-46E6-86F9-935E-41BB41F39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23" y="290074"/>
            <a:ext cx="11307753" cy="627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322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79C30-AB6F-4557-C024-623D64A6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5C324-33C0-513C-00C1-7269507DB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Understanding topics — ROS 2 Documentation: Foxy documentation">
            <a:extLst>
              <a:ext uri="{FF2B5EF4-FFF2-40B4-BE49-F238E27FC236}">
                <a16:creationId xmlns:a16="http://schemas.microsoft.com/office/drawing/2014/main" id="{564EFDC1-E5BF-E7C2-BD41-E8C9B9B5E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76" y="174260"/>
            <a:ext cx="11581448" cy="6509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009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</Words>
  <Application>Microsoft Office PowerPoint</Application>
  <PresentationFormat>Widescreen</PresentationFormat>
  <Paragraphs>1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Mahmoud Abas</dc:creator>
  <cp:lastModifiedBy>Mahmoud Abas</cp:lastModifiedBy>
  <cp:revision>2</cp:revision>
  <dcterms:created xsi:type="dcterms:W3CDTF">2024-10-08T05:22:13Z</dcterms:created>
  <dcterms:modified xsi:type="dcterms:W3CDTF">2024-10-08T05:37:00Z</dcterms:modified>
</cp:coreProperties>
</file>

<file path=docProps/thumbnail.jpeg>
</file>